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E"/>
    <a:srgbClr val="F5820A"/>
    <a:srgbClr val="E6E6E6"/>
    <a:srgbClr val="000000"/>
    <a:srgbClr val="8C2350"/>
    <a:srgbClr val="DA4044"/>
    <a:srgbClr val="FF00DD"/>
    <a:srgbClr val="E4DFDF"/>
    <a:srgbClr val="EEEBEB"/>
    <a:srgbClr val="E4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0" y="1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</a:t>
            </a:r>
            <a:r>
              <a:rPr lang="nb-NO" sz="4400" b="1" u="sng" dirty="0" smtClean="0"/>
              <a:t>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</a:t>
            </a:r>
            <a:r>
              <a:rPr lang="nb-NO" sz="2000" dirty="0" smtClean="0">
                <a:solidFill>
                  <a:schemeClr val="bg1"/>
                </a:solidFill>
              </a:rPr>
              <a:t>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261</Words>
  <Application>Microsoft Office PowerPoint</Application>
  <PresentationFormat>Widescreen</PresentationFormat>
  <Paragraphs>71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19</cp:revision>
  <cp:lastPrinted>2017-11-26T10:34:55Z</cp:lastPrinted>
  <dcterms:created xsi:type="dcterms:W3CDTF">2019-09-13T07:35:24Z</dcterms:created>
  <dcterms:modified xsi:type="dcterms:W3CDTF">2019-10-24T16:56:10Z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